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6F0A-6044-474B-BC36-93C5FC8223C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57EA4-1829-4945-A98C-1A0B98211AA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Oxygen Analyzer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Oxygen analyzer?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An equipment which analyses oxygen concentration being delivered to the neonate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Small cylindrical device consisting  of a galvanic cell with sensor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Galvanic sensor has two dissimilar electrodes in aqueous electrolyte KOH</a:t>
            </a:r>
          </a:p>
          <a:p>
            <a:pPr>
              <a:lnSpc>
                <a:spcPct val="200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its principle?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Oxygen diffuses from one side of sensor through semi-permeable membrane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Oxidation –reduction reaction generates electric current proportional to oxygen concentration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Current generated is measured and conditioned with external electronics and displayed on digital meter</a:t>
            </a:r>
          </a:p>
          <a:p>
            <a:pPr>
              <a:lnSpc>
                <a:spcPct val="200000"/>
              </a:lnSpc>
            </a:pPr>
            <a:endParaRPr lang="en-US" dirty="0" smtClean="0"/>
          </a:p>
          <a:p>
            <a:pPr>
              <a:lnSpc>
                <a:spcPct val="200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How to calibrate?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Switch on the analyzer and expose the sensor to the atmosphere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Displayed value should be 21%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If it does not, control knob is rotated till it reads 21%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The instrument has an accuracy of ± 2%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After calibration, place the sensor inside oxygen hood away from the oxygen inflow end of the tubing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Wait for 5-20 seconds as this is the usual time between placement and detection of the reading (Response time)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Displayed value is the concentration of oxygen </a:t>
            </a:r>
          </a:p>
          <a:p>
            <a:pPr>
              <a:lnSpc>
                <a:spcPct val="200000"/>
              </a:lnSpc>
            </a:pPr>
            <a:endParaRPr lang="en-IN" dirty="0" smtClean="0"/>
          </a:p>
          <a:p>
            <a:pPr>
              <a:lnSpc>
                <a:spcPct val="20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What precautions should be taken?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Do not pull or bend the sensor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Always calibrate before measurement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Do not leave oxygen monitor stored with power switch 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Avoid high or low temperature to prevent damage to the sensor fluid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Thank you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213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Oxygen Analyzer</vt:lpstr>
      <vt:lpstr>What is Oxygen analyzer?</vt:lpstr>
      <vt:lpstr>What is its principle?</vt:lpstr>
      <vt:lpstr>How to calibrate?</vt:lpstr>
      <vt:lpstr>How to use?</vt:lpstr>
      <vt:lpstr>What precautions should be taken?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FIO2 Analyser</dc:title>
  <dc:creator>admin</dc:creator>
  <cp:lastModifiedBy>Designo</cp:lastModifiedBy>
  <cp:revision>22</cp:revision>
  <dcterms:created xsi:type="dcterms:W3CDTF">2016-10-14T16:51:25Z</dcterms:created>
  <dcterms:modified xsi:type="dcterms:W3CDTF">2017-06-13T09:27:07Z</dcterms:modified>
</cp:coreProperties>
</file>